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5" r:id="rId1"/>
  </p:sldMasterIdLst>
  <p:sldIdLst>
    <p:sldId id="256" r:id="rId2"/>
    <p:sldId id="257" r:id="rId3"/>
    <p:sldId id="266" r:id="rId4"/>
    <p:sldId id="267" r:id="rId5"/>
    <p:sldId id="269" r:id="rId6"/>
    <p:sldId id="268" r:id="rId7"/>
    <p:sldId id="270" r:id="rId8"/>
    <p:sldId id="263" r:id="rId9"/>
    <p:sldId id="261" r:id="rId10"/>
    <p:sldId id="259" r:id="rId11"/>
    <p:sldId id="262" r:id="rId12"/>
    <p:sldId id="265" r:id="rId13"/>
    <p:sldId id="258" r:id="rId14"/>
    <p:sldId id="260" r:id="rId15"/>
    <p:sldId id="26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cer" initials="a" lastIdx="2" clrIdx="0">
    <p:extLst>
      <p:ext uri="{19B8F6BF-5375-455C-9EA6-DF929625EA0E}">
        <p15:presenceInfo xmlns:p15="http://schemas.microsoft.com/office/powerpoint/2012/main" userId="ac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1CD5E56-E955-4ECF-8C50-D10D044EC095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CA9588B-BE62-4E70-A26C-5397E200C762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463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5E56-E955-4ECF-8C50-D10D044EC095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588B-BE62-4E70-A26C-5397E200C7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7614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5E56-E955-4ECF-8C50-D10D044EC095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588B-BE62-4E70-A26C-5397E200C762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085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5E56-E955-4ECF-8C50-D10D044EC095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588B-BE62-4E70-A26C-5397E200C762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4178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5E56-E955-4ECF-8C50-D10D044EC095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588B-BE62-4E70-A26C-5397E200C7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6796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5E56-E955-4ECF-8C50-D10D044EC095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588B-BE62-4E70-A26C-5397E200C76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4975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5E56-E955-4ECF-8C50-D10D044EC095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588B-BE62-4E70-A26C-5397E200C762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6787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5E56-E955-4ECF-8C50-D10D044EC095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588B-BE62-4E70-A26C-5397E200C762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9213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5E56-E955-4ECF-8C50-D10D044EC095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588B-BE62-4E70-A26C-5397E200C762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604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5E56-E955-4ECF-8C50-D10D044EC095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588B-BE62-4E70-A26C-5397E200C7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7078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5E56-E955-4ECF-8C50-D10D044EC095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588B-BE62-4E70-A26C-5397E200C762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081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5E56-E955-4ECF-8C50-D10D044EC095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588B-BE62-4E70-A26C-5397E200C7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535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5E56-E955-4ECF-8C50-D10D044EC095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588B-BE62-4E70-A26C-5397E200C762}" type="slidenum">
              <a:rPr lang="ru-RU" smtClean="0"/>
              <a:t>‹#›</a:t>
            </a:fld>
            <a:endParaRPr lang="ru-RU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176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5E56-E955-4ECF-8C50-D10D044EC095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588B-BE62-4E70-A26C-5397E200C762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915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5E56-E955-4ECF-8C50-D10D044EC095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588B-BE62-4E70-A26C-5397E200C7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7448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5E56-E955-4ECF-8C50-D10D044EC095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588B-BE62-4E70-A26C-5397E200C762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102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5E56-E955-4ECF-8C50-D10D044EC095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588B-BE62-4E70-A26C-5397E200C7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7789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1CD5E56-E955-4ECF-8C50-D10D044EC095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CA9588B-BE62-4E70-A26C-5397E200C7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7820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  <p:sldLayoutId id="2147483868" r:id="rId13"/>
    <p:sldLayoutId id="2147483869" r:id="rId14"/>
    <p:sldLayoutId id="2147483870" r:id="rId15"/>
    <p:sldLayoutId id="2147483871" r:id="rId16"/>
    <p:sldLayoutId id="214748387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DFF1B3-ABEC-4525-9E16-45AF106C8E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04C1AFC-0D46-4C35-B4FE-E6B165153E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5890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>
            <a:extLst>
              <a:ext uri="{FF2B5EF4-FFF2-40B4-BE49-F238E27FC236}">
                <a16:creationId xmlns:a16="http://schemas.microsoft.com/office/drawing/2014/main" id="{DBBF937A-B5E4-44A1-A29B-3FA08839C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031" y="835232"/>
            <a:ext cx="9952030" cy="471742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41A040-00BF-4319-B358-4F8FA54D33DB}"/>
              </a:ext>
            </a:extLst>
          </p:cNvPr>
          <p:cNvSpPr txBox="1"/>
          <p:nvPr/>
        </p:nvSpPr>
        <p:spPr>
          <a:xfrm>
            <a:off x="3038061" y="5676144"/>
            <a:ext cx="6115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Вкладка Создать</a:t>
            </a:r>
          </a:p>
        </p:txBody>
      </p:sp>
    </p:spTree>
    <p:extLst>
      <p:ext uri="{BB962C8B-B14F-4D97-AF65-F5344CB8AC3E}">
        <p14:creationId xmlns:p14="http://schemas.microsoft.com/office/powerpoint/2010/main" val="2107673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Объект 18">
            <a:extLst>
              <a:ext uri="{FF2B5EF4-FFF2-40B4-BE49-F238E27FC236}">
                <a16:creationId xmlns:a16="http://schemas.microsoft.com/office/drawing/2014/main" id="{324ECAE2-3F3B-4A49-B59E-C00553FEF2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96" y="742329"/>
            <a:ext cx="9953204" cy="500911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6E1470-ADF5-494A-A2F4-29D57D7F128C}"/>
              </a:ext>
            </a:extLst>
          </p:cNvPr>
          <p:cNvSpPr txBox="1"/>
          <p:nvPr/>
        </p:nvSpPr>
        <p:spPr>
          <a:xfrm>
            <a:off x="3038061" y="5676144"/>
            <a:ext cx="6115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Добавление шаблона звонков</a:t>
            </a:r>
          </a:p>
        </p:txBody>
      </p:sp>
    </p:spTree>
    <p:extLst>
      <p:ext uri="{BB962C8B-B14F-4D97-AF65-F5344CB8AC3E}">
        <p14:creationId xmlns:p14="http://schemas.microsoft.com/office/powerpoint/2010/main" val="2123929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672D1436-0DD4-4A80-9598-B3DEDDD4E1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63202"/>
            <a:ext cx="9144000" cy="487498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292C39-E28C-4698-83B0-9A61D90447F3}"/>
              </a:ext>
            </a:extLst>
          </p:cNvPr>
          <p:cNvSpPr txBox="1"/>
          <p:nvPr/>
        </p:nvSpPr>
        <p:spPr>
          <a:xfrm>
            <a:off x="3038061" y="5676144"/>
            <a:ext cx="6115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Создать конфигурацию расписания</a:t>
            </a:r>
          </a:p>
        </p:txBody>
      </p:sp>
    </p:spTree>
    <p:extLst>
      <p:ext uri="{BB962C8B-B14F-4D97-AF65-F5344CB8AC3E}">
        <p14:creationId xmlns:p14="http://schemas.microsoft.com/office/powerpoint/2010/main" val="284767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E046420-473E-4FA8-A661-FAC889A49CB6}"/>
              </a:ext>
            </a:extLst>
          </p:cNvPr>
          <p:cNvSpPr txBox="1"/>
          <p:nvPr/>
        </p:nvSpPr>
        <p:spPr>
          <a:xfrm>
            <a:off x="3038061" y="5676144"/>
            <a:ext cx="6115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Вкладка Конфигурация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1B98DE5-2F2F-4A60-85B2-3D0542F9C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43" y="812524"/>
            <a:ext cx="10442713" cy="486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155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678C53-5153-46BB-9D55-529548F5FC39}"/>
              </a:ext>
            </a:extLst>
          </p:cNvPr>
          <p:cNvSpPr txBox="1"/>
          <p:nvPr/>
        </p:nvSpPr>
        <p:spPr>
          <a:xfrm>
            <a:off x="3038061" y="5676144"/>
            <a:ext cx="6115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Вкладка Файл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D28635-C695-4D95-8CB3-63412E5DA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71" y="812524"/>
            <a:ext cx="9856055" cy="4809400"/>
          </a:xfrm>
          <a:prstGeom prst="rect">
            <a:avLst/>
          </a:prstGeom>
        </p:spPr>
      </p:pic>
      <p:sp>
        <p:nvSpPr>
          <p:cNvPr id="9" name="Объект 8">
            <a:extLst>
              <a:ext uri="{FF2B5EF4-FFF2-40B4-BE49-F238E27FC236}">
                <a16:creationId xmlns:a16="http://schemas.microsoft.com/office/drawing/2014/main" id="{411C4B8A-F59D-4351-AF1D-D7B0EED45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1019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9DF901B-F5ED-402F-9A7E-B4063F8291F6}"/>
              </a:ext>
            </a:extLst>
          </p:cNvPr>
          <p:cNvSpPr txBox="1"/>
          <p:nvPr/>
        </p:nvSpPr>
        <p:spPr>
          <a:xfrm>
            <a:off x="3038061" y="5676144"/>
            <a:ext cx="6115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/>
              <a:t>Загрузка конфигурации расписания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C8BD1F0-79A0-4A2F-AFFF-7889C50A3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526" y="732623"/>
            <a:ext cx="9800948" cy="474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723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A4DE2E33-CF8B-464F-9063-B0BE4202F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294228"/>
            <a:ext cx="9601196" cy="4581639"/>
          </a:xfrm>
        </p:spPr>
        <p:txBody>
          <a:bodyPr/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Выбранная нами методология разработки -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-apple-system"/>
              </a:rPr>
              <a:t>экстримальное</a:t>
            </a: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 программирование.</a:t>
            </a:r>
            <a:br>
              <a:rPr lang="ru-RU" dirty="0"/>
            </a:b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О ней:</a:t>
            </a:r>
            <a:br>
              <a:rPr lang="ru-RU" dirty="0"/>
            </a:b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Цель методики XP — справиться с постоянно меняющимися требованиями к программному продукту и повысить качество разработки. Поэтому XP хорошо подходит для сложных и неопределенных проектов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5206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BF06A77-B6B2-41F2-BAC8-61D6B8915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Технологии: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-apple-system"/>
              </a:rPr>
              <a:t>Python</a:t>
            </a: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,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-apple-system"/>
              </a:rPr>
              <a:t>Kivy</a:t>
            </a: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,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-apple-system"/>
              </a:rPr>
              <a:t>PostgreSQL</a:t>
            </a: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,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-apple-system"/>
              </a:rPr>
              <a:t>pytest</a:t>
            </a: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. Архитектура нашего приложения - луковичная. Паттерны: MVC, репозиторий, сервисный слой, события предметной области.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4332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43BF812-D631-4863-ADF8-9AA0884655A4}"/>
              </a:ext>
            </a:extLst>
          </p:cNvPr>
          <p:cNvSpPr txBox="1"/>
          <p:nvPr/>
        </p:nvSpPr>
        <p:spPr>
          <a:xfrm>
            <a:off x="5159525" y="3105834"/>
            <a:ext cx="1872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Команда</a:t>
            </a:r>
          </a:p>
        </p:txBody>
      </p:sp>
    </p:spTree>
    <p:extLst>
      <p:ext uri="{BB962C8B-B14F-4D97-AF65-F5344CB8AC3E}">
        <p14:creationId xmlns:p14="http://schemas.microsoft.com/office/powerpoint/2010/main" val="949923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0AF1D6-0BF1-467A-8908-F389DB051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276" y="838786"/>
            <a:ext cx="5147786" cy="51804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3195F4-6F6C-49B7-B56F-32343294F5D0}"/>
              </a:ext>
            </a:extLst>
          </p:cNvPr>
          <p:cNvSpPr txBox="1"/>
          <p:nvPr/>
        </p:nvSpPr>
        <p:spPr>
          <a:xfrm>
            <a:off x="1200938" y="861646"/>
            <a:ext cx="46423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Прокопенко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Атрур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915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6593D5-9111-49A7-B54D-15B0FE642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730" y="2627789"/>
            <a:ext cx="6408540" cy="35308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70EA52-A1B7-48D0-B2BE-190B60E9BA14}"/>
              </a:ext>
            </a:extLst>
          </p:cNvPr>
          <p:cNvSpPr txBox="1"/>
          <p:nvPr/>
        </p:nvSpPr>
        <p:spPr>
          <a:xfrm>
            <a:off x="1828800" y="1209821"/>
            <a:ext cx="29488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Чечко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Артур</a:t>
            </a:r>
          </a:p>
        </p:txBody>
      </p:sp>
    </p:spTree>
    <p:extLst>
      <p:ext uri="{BB962C8B-B14F-4D97-AF65-F5344CB8AC3E}">
        <p14:creationId xmlns:p14="http://schemas.microsoft.com/office/powerpoint/2010/main" val="1956070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524080-683D-4761-A16D-641835E8B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Палешко</a:t>
            </a:r>
            <a:r>
              <a:rPr lang="ru-RU" dirty="0"/>
              <a:t> Олег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2FF037-23D7-4F84-B8B3-F190906E8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699" y="2461844"/>
            <a:ext cx="6634602" cy="365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81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5503A9-D715-4D0C-8CD2-76729ADC0369}"/>
              </a:ext>
            </a:extLst>
          </p:cNvPr>
          <p:cNvSpPr txBox="1"/>
          <p:nvPr/>
        </p:nvSpPr>
        <p:spPr>
          <a:xfrm>
            <a:off x="3038061" y="5676144"/>
            <a:ext cx="6115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Загрузка приложения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C10AB6F-9768-4F64-9FEF-A3A4B2BFD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284" y="1204602"/>
            <a:ext cx="7935432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99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64B228E7-6F8D-4440-8858-4A61899CC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71" y="932207"/>
            <a:ext cx="10172442" cy="450118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24FE7F-6882-4886-AEC2-590283F81A38}"/>
              </a:ext>
            </a:extLst>
          </p:cNvPr>
          <p:cNvSpPr txBox="1"/>
          <p:nvPr/>
        </p:nvSpPr>
        <p:spPr>
          <a:xfrm>
            <a:off x="3038061" y="5676144"/>
            <a:ext cx="6115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Главное окно</a:t>
            </a:r>
          </a:p>
        </p:txBody>
      </p:sp>
    </p:spTree>
    <p:extLst>
      <p:ext uri="{BB962C8B-B14F-4D97-AF65-F5344CB8AC3E}">
        <p14:creationId xmlns:p14="http://schemas.microsoft.com/office/powerpoint/2010/main" val="17738178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атуральные материалы">
  <a:themeElements>
    <a:clrScheme name="Натуральные материалы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Натуральные материалы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Натуральные материалы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568</TotalTime>
  <Words>94</Words>
  <Application>Microsoft Office PowerPoint</Application>
  <PresentationFormat>Широкоэкранный</PresentationFormat>
  <Paragraphs>14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-apple-system</vt:lpstr>
      <vt:lpstr>Arial</vt:lpstr>
      <vt:lpstr>Garamond</vt:lpstr>
      <vt:lpstr>Times New Roman</vt:lpstr>
      <vt:lpstr>Натуральные материалы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Палешко Олег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acer</dc:creator>
  <cp:lastModifiedBy>acer</cp:lastModifiedBy>
  <cp:revision>13</cp:revision>
  <dcterms:created xsi:type="dcterms:W3CDTF">2023-03-06T14:39:17Z</dcterms:created>
  <dcterms:modified xsi:type="dcterms:W3CDTF">2023-03-09T09:15:04Z</dcterms:modified>
</cp:coreProperties>
</file>